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HK Grotesk Bold" panose="020B0604020202020204" charset="0"/>
      <p:regular r:id="rId33"/>
    </p:embeddedFont>
    <p:embeddedFont>
      <p:font typeface="Public Sans" panose="020B0604020202020204" charset="0"/>
      <p:regular r:id="rId34"/>
    </p:embeddedFont>
    <p:embeddedFont>
      <p:font typeface="Public Sans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B42A1-972F-47CF-9434-DB13E9524EED}"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48BFD-2ACF-4D9F-A119-A22F1211FB2A}" type="slidenum">
              <a:rPr lang="en-US" smtClean="0"/>
              <a:t>‹#›</a:t>
            </a:fld>
            <a:endParaRPr lang="en-US"/>
          </a:p>
        </p:txBody>
      </p:sp>
    </p:spTree>
    <p:extLst>
      <p:ext uri="{BB962C8B-B14F-4D97-AF65-F5344CB8AC3E}">
        <p14:creationId xmlns:p14="http://schemas.microsoft.com/office/powerpoint/2010/main" val="2265481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48BFD-2ACF-4D9F-A119-A22F1211FB2A}" type="slidenum">
              <a:rPr lang="en-US" smtClean="0"/>
              <a:t>9</a:t>
            </a:fld>
            <a:endParaRPr lang="en-US"/>
          </a:p>
        </p:txBody>
      </p:sp>
    </p:spTree>
    <p:extLst>
      <p:ext uri="{BB962C8B-B14F-4D97-AF65-F5344CB8AC3E}">
        <p14:creationId xmlns:p14="http://schemas.microsoft.com/office/powerpoint/2010/main" val="107348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33784" y="190500"/>
            <a:ext cx="10404872" cy="10096500"/>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7883128" y="0"/>
            <a:ext cx="10404872" cy="10287000"/>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853743"/>
            <a:ext cx="13591748" cy="4522364"/>
            <a:chOff x="0" y="-76200"/>
            <a:chExt cx="18122331" cy="6029818"/>
          </a:xfrm>
        </p:grpSpPr>
        <p:sp>
          <p:nvSpPr>
            <p:cNvPr id="6" name="TextBox 6"/>
            <p:cNvSpPr txBox="1"/>
            <p:nvPr/>
          </p:nvSpPr>
          <p:spPr>
            <a:xfrm>
              <a:off x="0" y="-76200"/>
              <a:ext cx="18122331" cy="4960674"/>
            </a:xfrm>
            <a:prstGeom prst="rect">
              <a:avLst/>
            </a:prstGeom>
          </p:spPr>
          <p:txBody>
            <a:bodyPr lIns="0" tIns="0" rIns="0" bIns="0" rtlCol="0" anchor="t">
              <a:spAutoFit/>
            </a:bodyPr>
            <a:lstStyle/>
            <a:p>
              <a:pPr algn="ctr">
                <a:lnSpc>
                  <a:spcPts val="14553"/>
                </a:lnSpc>
              </a:pPr>
              <a:r>
                <a:rPr lang="en-US" sz="11550" dirty="0">
                  <a:solidFill>
                    <a:srgbClr val="FFFFFF"/>
                  </a:solidFill>
                  <a:latin typeface="HK Grotesk Bold"/>
                  <a:ea typeface="HK Grotesk Bold"/>
                  <a:cs typeface="HK Grotesk Bold"/>
                  <a:sym typeface="HK Grotesk Bold"/>
                </a:rPr>
                <a:t>   </a:t>
              </a:r>
              <a:r>
                <a:rPr lang="en-US" sz="11550" dirty="0" err="1">
                  <a:solidFill>
                    <a:srgbClr val="FFFFFF"/>
                  </a:solidFill>
                  <a:latin typeface="HK Grotesk Bold"/>
                  <a:ea typeface="HK Grotesk Bold"/>
                  <a:cs typeface="HK Grotesk Bold"/>
                  <a:sym typeface="HK Grotesk Bold"/>
                </a:rPr>
                <a:t>etflix</a:t>
              </a:r>
              <a:r>
                <a:rPr lang="en-US" sz="11550" dirty="0">
                  <a:solidFill>
                    <a:srgbClr val="FFFFFF"/>
                  </a:solidFill>
                  <a:latin typeface="HK Grotesk Bold"/>
                  <a:ea typeface="HK Grotesk Bold"/>
                  <a:cs typeface="HK Grotesk Bold"/>
                  <a:sym typeface="HK Grotesk Bold"/>
                </a:rPr>
                <a:t> </a:t>
              </a:r>
            </a:p>
            <a:p>
              <a:pPr algn="ctr">
                <a:lnSpc>
                  <a:spcPts val="14553"/>
                </a:lnSpc>
              </a:pPr>
              <a:r>
                <a:rPr lang="en-US" sz="11550" dirty="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335000" y="8753199"/>
            <a:ext cx="3892272" cy="615553"/>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 Anurag Yadav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4762"/>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FFFFFF"/>
                </a:solidFill>
                <a:latin typeface="HK Grotesk Bold"/>
                <a:ea typeface="HK Grotesk Bold"/>
                <a:cs typeface="HK Grotesk Bold"/>
                <a:sym typeface="HK Grotesk Bold"/>
              </a:rPr>
              <a:t>DATA CLEANING</a:t>
            </a:r>
          </a:p>
        </p:txBody>
      </p:sp>
      <p:pic>
        <p:nvPicPr>
          <p:cNvPr id="8" name="Picture 7">
            <a:extLst>
              <a:ext uri="{FF2B5EF4-FFF2-40B4-BE49-F238E27FC236}">
                <a16:creationId xmlns:a16="http://schemas.microsoft.com/office/drawing/2014/main" id="{7CFB8991-749F-2057-9065-43180853168B}"/>
              </a:ext>
            </a:extLst>
          </p:cNvPr>
          <p:cNvPicPr>
            <a:picLocks noChangeAspect="1"/>
          </p:cNvPicPr>
          <p:nvPr/>
        </p:nvPicPr>
        <p:blipFill>
          <a:blip r:embed="rId7"/>
          <a:stretch>
            <a:fillRect/>
          </a:stretch>
        </p:blipFill>
        <p:spPr>
          <a:xfrm>
            <a:off x="10140484" y="2019300"/>
            <a:ext cx="6789964" cy="6940929"/>
          </a:xfrm>
          <a:prstGeom prst="rect">
            <a:avLst/>
          </a:prstGeom>
        </p:spPr>
      </p:pic>
      <p:pic>
        <p:nvPicPr>
          <p:cNvPr id="10" name="Picture 9">
            <a:extLst>
              <a:ext uri="{FF2B5EF4-FFF2-40B4-BE49-F238E27FC236}">
                <a16:creationId xmlns:a16="http://schemas.microsoft.com/office/drawing/2014/main" id="{2F30EEC5-F03C-570D-B42A-FD463D8739A8}"/>
              </a:ext>
            </a:extLst>
          </p:cNvPr>
          <p:cNvPicPr>
            <a:picLocks noChangeAspect="1"/>
          </p:cNvPicPr>
          <p:nvPr/>
        </p:nvPicPr>
        <p:blipFill>
          <a:blip r:embed="rId8"/>
          <a:stretch>
            <a:fillRect/>
          </a:stretch>
        </p:blipFill>
        <p:spPr>
          <a:xfrm>
            <a:off x="669791" y="2019300"/>
            <a:ext cx="6976523" cy="69409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934</Words>
  <Application>Microsoft Office PowerPoint</Application>
  <PresentationFormat>Custom</PresentationFormat>
  <Paragraphs>167</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HK Grotesk Bold</vt:lpstr>
      <vt:lpstr>Public Sans</vt:lpstr>
      <vt:lpstr>Public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Anurag Yadav</cp:lastModifiedBy>
  <cp:revision>2</cp:revision>
  <dcterms:created xsi:type="dcterms:W3CDTF">2006-08-16T00:00:00Z</dcterms:created>
  <dcterms:modified xsi:type="dcterms:W3CDTF">2024-07-23T06:53:13Z</dcterms:modified>
  <dc:identifier>DAGKdcTX8YM</dc:identifier>
</cp:coreProperties>
</file>